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DEF49F-9AFF-4DB2-B619-342D1F6B11F7}" v="3" dt="2023-10-25T00:54:18.9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8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than Mah" userId="5261b2f2f3e51194" providerId="LiveId" clId="{3FDEF49F-9AFF-4DB2-B619-342D1F6B11F7}"/>
    <pc:docChg chg="custSel addSld modSld">
      <pc:chgData name="Jonathan Mah" userId="5261b2f2f3e51194" providerId="LiveId" clId="{3FDEF49F-9AFF-4DB2-B619-342D1F6B11F7}" dt="2023-10-25T00:54:18.969" v="4" actId="931"/>
      <pc:docMkLst>
        <pc:docMk/>
      </pc:docMkLst>
      <pc:sldChg chg="addSp delSp modSp new mod">
        <pc:chgData name="Jonathan Mah" userId="5261b2f2f3e51194" providerId="LiveId" clId="{3FDEF49F-9AFF-4DB2-B619-342D1F6B11F7}" dt="2023-10-25T00:53:54.640" v="3" actId="931"/>
        <pc:sldMkLst>
          <pc:docMk/>
          <pc:sldMk cId="1371357921" sldId="268"/>
        </pc:sldMkLst>
        <pc:spChg chg="del">
          <ac:chgData name="Jonathan Mah" userId="5261b2f2f3e51194" providerId="LiveId" clId="{3FDEF49F-9AFF-4DB2-B619-342D1F6B11F7}" dt="2023-10-25T00:53:33.036" v="1" actId="478"/>
          <ac:spMkLst>
            <pc:docMk/>
            <pc:sldMk cId="1371357921" sldId="268"/>
            <ac:spMk id="2" creationId="{A987F54D-5828-2DF3-47FF-9213B042B244}"/>
          </ac:spMkLst>
        </pc:spChg>
        <pc:spChg chg="del">
          <ac:chgData name="Jonathan Mah" userId="5261b2f2f3e51194" providerId="LiveId" clId="{3FDEF49F-9AFF-4DB2-B619-342D1F6B11F7}" dt="2023-10-25T00:53:33.036" v="1" actId="478"/>
          <ac:spMkLst>
            <pc:docMk/>
            <pc:sldMk cId="1371357921" sldId="268"/>
            <ac:spMk id="3" creationId="{0C93A131-792B-72B2-A9FD-8005EA1525FF}"/>
          </ac:spMkLst>
        </pc:spChg>
        <pc:picChg chg="add mod">
          <ac:chgData name="Jonathan Mah" userId="5261b2f2f3e51194" providerId="LiveId" clId="{3FDEF49F-9AFF-4DB2-B619-342D1F6B11F7}" dt="2023-10-25T00:53:54.640" v="3" actId="931"/>
          <ac:picMkLst>
            <pc:docMk/>
            <pc:sldMk cId="1371357921" sldId="268"/>
            <ac:picMk id="5" creationId="{FE8D9B9A-48B2-6CA0-1772-6C2170A93B26}"/>
          </ac:picMkLst>
        </pc:picChg>
      </pc:sldChg>
      <pc:sldChg chg="addSp modSp add">
        <pc:chgData name="Jonathan Mah" userId="5261b2f2f3e51194" providerId="LiveId" clId="{3FDEF49F-9AFF-4DB2-B619-342D1F6B11F7}" dt="2023-10-25T00:54:18.969" v="4" actId="931"/>
        <pc:sldMkLst>
          <pc:docMk/>
          <pc:sldMk cId="3084388776" sldId="269"/>
        </pc:sldMkLst>
        <pc:picChg chg="add mod">
          <ac:chgData name="Jonathan Mah" userId="5261b2f2f3e51194" providerId="LiveId" clId="{3FDEF49F-9AFF-4DB2-B619-342D1F6B11F7}" dt="2023-10-25T00:54:18.969" v="4" actId="931"/>
          <ac:picMkLst>
            <pc:docMk/>
            <pc:sldMk cId="3084388776" sldId="269"/>
            <ac:picMk id="3" creationId="{AA369B57-B094-7489-CB98-F5C4D0D5167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43F54-ADF2-06FB-F888-87BEE55A80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AC4AF6-00FD-9AFF-FB9E-DE98706F0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17B26-1BB0-3B10-8BE1-9F2F39FA3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421DA-590E-E806-0217-FEB27872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2545C-434B-346B-7358-F6079DC78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73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81AD3-13EB-DC17-0AF2-4A8C70A7F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516494-9961-29FF-5FFB-4546AFE79E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FD962-BED8-ED6F-4084-FE1C595D7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2BF7E-44E2-77C1-50D6-1FB14E764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B786F-9DDE-4411-D486-94949B40F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239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F3CAA4-E4B7-077A-D8D6-EF6F351FED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9C8C0-74DE-0EC5-415B-65780D661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5EF08-2B79-1FE8-05F1-CF94FC3CF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2FE6F-AEC1-0A21-6F72-F6370F4EF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782BD-D6F4-CD61-B7A4-1524C64AF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14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7F2D-6223-92D3-BE37-F1363A92A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91946-E117-FD42-30C7-F13FA7700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9A106-DEAF-C863-13F7-23D9BC8BF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3D468-6A08-38E6-7702-29FF8CF5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05574-DD1C-9B6A-EF0A-1A2E337D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326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0806-ACD7-1F4B-15BA-E1A3508E9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91522-CEA5-B245-CF35-A6904CA14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B7662-A263-4E63-434C-A5EB5F9C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B0658-46A2-0E90-B25F-D35CA84E9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E8C86-3B56-8325-6F44-2DD9DB95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71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F413A-E345-1052-9406-AFF344FD0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4A9E9-73B0-9911-172C-62F2ABB3E8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1E3624-107D-214D-86D1-D83E9330D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B72CA-EDE4-D143-F169-C106EE265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5071B-0B49-0DA1-A0ED-660F9F194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62FEB-F707-C6ED-374A-7C83C83B6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902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007B9-25B7-99C2-240B-2A028022D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66BAAB-FA70-67CC-58F3-7573A9CEE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C26B80-D4DB-BD1B-D869-F7BDB69295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236152-2D1F-73E5-2FA2-78C9A003D3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E16BA2-3D25-CED1-B0A9-A16803D2AE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CAD56C-452A-4731-7E60-83D6625D0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8C8607-85E3-2DF7-94CE-71666A58F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F8E18A-1BDE-B8C9-FCCE-4FA8BE70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8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03E29-0095-9FC6-56F8-D3792DCD9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7A3054-D0C6-5D80-2548-925A17A06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8E02BA-4F7A-6D20-27B4-718AFE403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5E92C-4506-CCD3-036C-17AC60AA9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42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A55315-28E7-438A-A12B-5FC414949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3EF8EC-1086-A450-5144-86ABC67D6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9F751B-8A47-CDEC-319A-51C81EA3C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77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36BEF-588F-A9B3-B0F5-E83A6A897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B2E2B-E8BA-BE56-1F58-AB19E72FA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62DC21-6B5D-363B-6D47-934A53754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44683-64C9-83D8-08EC-5FED66473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BF0820-A1A9-D24E-1A1B-2092CC582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188825-767C-6C53-047E-02882EBFE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26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B08E0-6575-FCF9-EED2-530059DB7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A47042-E99E-2437-EC89-63638D0088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445A2C-8E9B-E4EC-D82B-96E8269A66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7AC4A-E231-3F8D-1888-7BA845229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998158-5E33-F213-B471-889F2210F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0CCC12-EB95-DD30-C64C-A3D59F702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502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B2F2AF-3787-95E2-F7D8-245EFFE94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619EC-712A-CA62-6988-E4215AB3D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5A4BC-550C-BE98-C6C6-6F853DAB9C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DEB89-3E8A-4A70-BBEC-9ADE13B95A9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BB838-0819-3307-ACA2-282C223AC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C2A4A-AC55-F0AA-8842-1CA79C85D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BC49C-4394-4B57-92A5-8D33CBEF64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978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numbers and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D7EB8761-C111-2072-4F83-961F15882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53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586598E4-708C-A56C-902F-A4425C141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428" y="0"/>
            <a:ext cx="2939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42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hart&#10;&#10;Description automatically generated">
            <a:extLst>
              <a:ext uri="{FF2B5EF4-FFF2-40B4-BE49-F238E27FC236}">
                <a16:creationId xmlns:a16="http://schemas.microsoft.com/office/drawing/2014/main" id="{40FC8228-C1FB-7010-1DDB-65FB55753F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62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a number of quasi-phaseables&#10;&#10;Description automatically generated">
            <a:extLst>
              <a:ext uri="{FF2B5EF4-FFF2-40B4-BE49-F238E27FC236}">
                <a16:creationId xmlns:a16="http://schemas.microsoft.com/office/drawing/2014/main" id="{1405B5F2-5BE2-0E11-72B1-57CCB2232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626" y="1285576"/>
            <a:ext cx="7144747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068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E8D9B9A-48B2-6CA0-1772-6C2170A93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109"/>
            <a:ext cx="12192000" cy="659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57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different colored dots&#10;&#10;Description automatically generated">
            <a:extLst>
              <a:ext uri="{FF2B5EF4-FFF2-40B4-BE49-F238E27FC236}">
                <a16:creationId xmlns:a16="http://schemas.microsoft.com/office/drawing/2014/main" id="{AA369B57-B094-7489-CB98-F5C4D0D51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88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error&#10;&#10;Description automatically generated">
            <a:extLst>
              <a:ext uri="{FF2B5EF4-FFF2-40B4-BE49-F238E27FC236}">
                <a16:creationId xmlns:a16="http://schemas.microsoft.com/office/drawing/2014/main" id="{35371B70-2B12-E6AB-2DDD-98A9608D39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791"/>
            <a:ext cx="12192000" cy="665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961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DD6A3158-5EC6-2015-07F3-B236BD006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0"/>
            <a:ext cx="685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25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ackground with many colored lines&#10;&#10;Description automatically generated">
            <a:extLst>
              <a:ext uri="{FF2B5EF4-FFF2-40B4-BE49-F238E27FC236}">
                <a16:creationId xmlns:a16="http://schemas.microsoft.com/office/drawing/2014/main" id="{359C16E6-D42A-DF00-2A7B-467B9133B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6061"/>
            <a:ext cx="12192000" cy="504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924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3209D062-7D9C-E741-96CE-BCD501B6D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680" y="0"/>
            <a:ext cx="81386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62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C078165-0080-8D27-2815-ED1138F35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995" y="0"/>
            <a:ext cx="63760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177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E21EC776-FDCD-3457-06B0-9C53EC2772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550" y="0"/>
            <a:ext cx="342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21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4D982C7F-7626-538E-9506-CF149A74A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0"/>
            <a:ext cx="685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180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graph&#10;&#10;Description automatically generated">
            <a:extLst>
              <a:ext uri="{FF2B5EF4-FFF2-40B4-BE49-F238E27FC236}">
                <a16:creationId xmlns:a16="http://schemas.microsoft.com/office/drawing/2014/main" id="{D8BB29D5-8F3A-D9B4-958A-06ADE1CFC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452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Mah</dc:creator>
  <cp:lastModifiedBy>Jonathan Mah</cp:lastModifiedBy>
  <cp:revision>1</cp:revision>
  <dcterms:created xsi:type="dcterms:W3CDTF">2023-10-07T08:22:31Z</dcterms:created>
  <dcterms:modified xsi:type="dcterms:W3CDTF">2023-10-25T00:54:28Z</dcterms:modified>
</cp:coreProperties>
</file>

<file path=docProps/thumbnail.jpeg>
</file>